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0"/>
  </p:notesMasterIdLst>
  <p:handoutMasterIdLst>
    <p:handoutMasterId r:id="rId21"/>
  </p:handoutMasterIdLst>
  <p:sldIdLst>
    <p:sldId id="271" r:id="rId5"/>
    <p:sldId id="284" r:id="rId6"/>
    <p:sldId id="327" r:id="rId7"/>
    <p:sldId id="319" r:id="rId8"/>
    <p:sldId id="328" r:id="rId9"/>
    <p:sldId id="326" r:id="rId10"/>
    <p:sldId id="320" r:id="rId11"/>
    <p:sldId id="329" r:id="rId12"/>
    <p:sldId id="330" r:id="rId13"/>
    <p:sldId id="321" r:id="rId14"/>
    <p:sldId id="331" r:id="rId15"/>
    <p:sldId id="332" r:id="rId16"/>
    <p:sldId id="325" r:id="rId17"/>
    <p:sldId id="318" r:id="rId18"/>
    <p:sldId id="33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A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88" autoAdjust="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4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B9DE37-2591-3FBC-4415-0798EA9C95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719BB2-4044-DB46-8152-A53D1D6D25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5E036-44DE-4DB6-B39A-7EF029F6B033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84F4A-57D8-189B-8B9B-F927B93641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8B0EFF-2C0C-B88B-55E6-897E08026D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C9B27-5061-43AE-B89C-0F9BAB5CF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46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93C6C-DAFB-47FB-93A8-51530B0A0ED7}" type="datetimeFigureOut">
              <a:rPr lang="en-US" smtClean="0"/>
              <a:t>5/11/2026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5A62F-2362-4553-A8D3-DDC42D2E5E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411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5A62F-2362-4553-A8D3-DDC42D2E5E9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430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8E104-4649-ADC7-88D1-A588819D1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574600-2A42-BC4E-F147-38CFD0DBBC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366A07-B758-F07D-D4E1-AE60EEF9F5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A4A57-BF1B-C740-8C51-25C7F58A4C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5A62F-2362-4553-A8D3-DDC42D2E5E9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29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AA3FC-3F31-F6C9-1E18-A5E7238E0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C5E91F-9F16-8A26-35AE-1CBE77AE8C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55B785-F6AF-38D9-8D26-6801B64EF4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4E08D-D927-229E-C0F2-DCC40DC263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5A62F-2362-4553-A8D3-DDC42D2E5E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890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9A79D-9A95-1562-FDF4-47EFEA92D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8DB69E-C1DA-9EEB-6F96-C8D03332FA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0D7D1C-1123-A6A4-BFC9-C238CEC144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62B91-0A4F-5F57-E167-48C934ED2C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5A62F-2362-4553-A8D3-DDC42D2E5E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537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55223-D9C6-E466-3B85-7462871C3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0C68C7-2387-ED5A-231F-EAD0C59AEF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A2A2CD-DA91-6500-19E0-C67FE87881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82D4D-54D2-CDF4-7E5C-C154F8D29E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5A62F-2362-4553-A8D3-DDC42D2E5E9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18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B1003-E23E-08FB-2C89-02CB9F964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40DB64-9F92-3D13-B87B-2DC170D780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177F2C-5990-C223-DA63-44B29D4A7A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14032-0452-7A85-375C-B968B0EDAA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5A62F-2362-4553-A8D3-DDC42D2E5E9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690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F9B16-4312-2539-6610-F10861700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02E3DE-ECDD-6D38-C3B0-247CE5CAD5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3EBDD0-D569-6FF3-398B-E4FA50AC64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D3F6C-FAA7-E6A1-F063-8EB6E94FE2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5A62F-2362-4553-A8D3-DDC42D2E5E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317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17C26-C12C-F032-ED6E-5FBBD0C25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8CEEE1-5616-5ED7-9274-60560E49C9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C02F8D-0244-3CCE-48F5-F20EE1E6C7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5C5EF-2F4B-BA1F-4C6C-F51375062D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5A62F-2362-4553-A8D3-DDC42D2E5E9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33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0E3D5-3011-4681-863C-0416EAEEA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8FDE61-3FBC-0ABC-A1D7-D51A519BDA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B33302-D468-0AE4-0DA6-24BF838647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2F103-FC39-B6D6-2AC6-3E7B7A3F89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5A62F-2362-4553-A8D3-DDC42D2E5E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064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20CE4-974F-645F-FC72-C098505CF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497DC6-72F3-2953-A0C5-8951C14E36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A8637B-0A03-5CDE-9234-E8F7783CAC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FDC7D-379C-26F4-4CBB-84669F50AC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5A62F-2362-4553-A8D3-DDC42D2E5E9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745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6B7E2-7907-5BC5-D8C2-5DB0D2D9B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09AB0A-EA85-863B-E673-544C9B8EF5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DF4E89-5458-4829-855B-F4A11E2DA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5362B-CEAD-7255-92F9-01A878A085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5A62F-2362-4553-A8D3-DDC42D2E5E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252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1E3D6-9D68-EA3D-2BEF-1B032E6EE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EE382D-EEA5-E8BC-5046-BDFD38F0BA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D57BC7-8B3A-DAD6-92B9-3028588D54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827EA-B5C7-2CA2-109E-3DB7EC8ECD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5A62F-2362-4553-A8D3-DDC42D2E5E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577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48F81-B5CE-CB6D-3DBA-9961097C9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BD744B-E666-B636-433F-7F702D1F4A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A4707E-DC38-4934-0768-08D8C48851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DE9F9-5540-9DDA-31C4-032BFDB324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5A62F-2362-4553-A8D3-DDC42D2E5E9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65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0C10E-B58D-10EC-1E76-46254AF65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EE1BB2-2FDF-67A2-2AA2-DCC5467B58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3B1663-F10E-EAE2-3E86-09D389C831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5514B-26A3-89F8-07F4-1E2EEC455C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5A62F-2362-4553-A8D3-DDC42D2E5E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637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59A5C-66E0-5B99-52CC-9F1AE9F4F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C77B73-F494-58EB-96B9-187EF3E348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A44E2E-1394-CB49-E645-03F43055D9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43BC9-4A17-B3AA-93BC-BDE1D15875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5A62F-2362-4553-A8D3-DDC42D2E5E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048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560529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618870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778441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9498770-5483-773B-4916-4A4C078251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39" y="8"/>
            <a:ext cx="12188938" cy="6857992"/>
          </a:xfrm>
          <a:custGeom>
            <a:avLst/>
            <a:gdLst>
              <a:gd name="connsiteX0" fmla="*/ 10789622 w 12188938"/>
              <a:gd name="connsiteY0" fmla="*/ 4110765 h 6857992"/>
              <a:gd name="connsiteX1" fmla="*/ 10793496 w 12188938"/>
              <a:gd name="connsiteY1" fmla="*/ 4192880 h 6857992"/>
              <a:gd name="connsiteX2" fmla="*/ 10789622 w 12188938"/>
              <a:gd name="connsiteY2" fmla="*/ 4110765 h 6857992"/>
              <a:gd name="connsiteX3" fmla="*/ 11430043 w 12188938"/>
              <a:gd name="connsiteY3" fmla="*/ 4107476 h 6857992"/>
              <a:gd name="connsiteX4" fmla="*/ 11480790 w 12188938"/>
              <a:gd name="connsiteY4" fmla="*/ 4171816 h 6857992"/>
              <a:gd name="connsiteX5" fmla="*/ 11430043 w 12188938"/>
              <a:gd name="connsiteY5" fmla="*/ 4107476 h 6857992"/>
              <a:gd name="connsiteX6" fmla="*/ 11643184 w 12188938"/>
              <a:gd name="connsiteY6" fmla="*/ 4107090 h 6857992"/>
              <a:gd name="connsiteX7" fmla="*/ 11643184 w 12188938"/>
              <a:gd name="connsiteY7" fmla="*/ 4186306 h 6857992"/>
              <a:gd name="connsiteX8" fmla="*/ 11643184 w 12188938"/>
              <a:gd name="connsiteY8" fmla="*/ 4107090 h 6857992"/>
              <a:gd name="connsiteX9" fmla="*/ 11084439 w 12188938"/>
              <a:gd name="connsiteY9" fmla="*/ 4104189 h 6857992"/>
              <a:gd name="connsiteX10" fmla="*/ 11088324 w 12188938"/>
              <a:gd name="connsiteY10" fmla="*/ 4196932 h 6857992"/>
              <a:gd name="connsiteX11" fmla="*/ 11084439 w 12188938"/>
              <a:gd name="connsiteY11" fmla="*/ 4104189 h 6857992"/>
              <a:gd name="connsiteX12" fmla="*/ 11977268 w 12188938"/>
              <a:gd name="connsiteY12" fmla="*/ 4064583 h 6857992"/>
              <a:gd name="connsiteX13" fmla="*/ 11957860 w 12188938"/>
              <a:gd name="connsiteY13" fmla="*/ 4157259 h 6857992"/>
              <a:gd name="connsiteX14" fmla="*/ 11977268 w 12188938"/>
              <a:gd name="connsiteY14" fmla="*/ 4064583 h 6857992"/>
              <a:gd name="connsiteX15" fmla="*/ 10164195 w 12188938"/>
              <a:gd name="connsiteY15" fmla="*/ 4056856 h 6857992"/>
              <a:gd name="connsiteX16" fmla="*/ 10164195 w 12188938"/>
              <a:gd name="connsiteY16" fmla="*/ 4150563 h 6857992"/>
              <a:gd name="connsiteX17" fmla="*/ 10164195 w 12188938"/>
              <a:gd name="connsiteY17" fmla="*/ 4056856 h 6857992"/>
              <a:gd name="connsiteX18" fmla="*/ 10470889 w 12188938"/>
              <a:gd name="connsiteY18" fmla="*/ 4053956 h 6857992"/>
              <a:gd name="connsiteX19" fmla="*/ 10447647 w 12188938"/>
              <a:gd name="connsiteY19" fmla="*/ 4147134 h 6857992"/>
              <a:gd name="connsiteX20" fmla="*/ 10470889 w 12188938"/>
              <a:gd name="connsiteY20" fmla="*/ 4053956 h 6857992"/>
              <a:gd name="connsiteX21" fmla="*/ 152046 w 12188938"/>
              <a:gd name="connsiteY21" fmla="*/ 3893917 h 6857992"/>
              <a:gd name="connsiteX22" fmla="*/ 124874 w 12188938"/>
              <a:gd name="connsiteY22" fmla="*/ 3973187 h 6857992"/>
              <a:gd name="connsiteX23" fmla="*/ 152046 w 12188938"/>
              <a:gd name="connsiteY23" fmla="*/ 3893917 h 6857992"/>
              <a:gd name="connsiteX24" fmla="*/ 638431 w 12188938"/>
              <a:gd name="connsiteY24" fmla="*/ 3886118 h 6857992"/>
              <a:gd name="connsiteX25" fmla="*/ 591851 w 12188938"/>
              <a:gd name="connsiteY25" fmla="*/ 3954475 h 6857992"/>
              <a:gd name="connsiteX26" fmla="*/ 638431 w 12188938"/>
              <a:gd name="connsiteY26" fmla="*/ 3886118 h 6857992"/>
              <a:gd name="connsiteX27" fmla="*/ 2020621 w 12188938"/>
              <a:gd name="connsiteY27" fmla="*/ 3879602 h 6857992"/>
              <a:gd name="connsiteX28" fmla="*/ 1970159 w 12188938"/>
              <a:gd name="connsiteY28" fmla="*/ 3940557 h 6857992"/>
              <a:gd name="connsiteX29" fmla="*/ 2020621 w 12188938"/>
              <a:gd name="connsiteY29" fmla="*/ 3879602 h 6857992"/>
              <a:gd name="connsiteX30" fmla="*/ 1438182 w 12188938"/>
              <a:gd name="connsiteY30" fmla="*/ 3868995 h 6857992"/>
              <a:gd name="connsiteX31" fmla="*/ 1438182 w 12188938"/>
              <a:gd name="connsiteY31" fmla="*/ 3947246 h 6857992"/>
              <a:gd name="connsiteX32" fmla="*/ 1438182 w 12188938"/>
              <a:gd name="connsiteY32" fmla="*/ 3868995 h 6857992"/>
              <a:gd name="connsiteX33" fmla="*/ 1765862 w 12188938"/>
              <a:gd name="connsiteY33" fmla="*/ 3862391 h 6857992"/>
              <a:gd name="connsiteX34" fmla="*/ 1738637 w 12188938"/>
              <a:gd name="connsiteY34" fmla="*/ 3951206 h 6857992"/>
              <a:gd name="connsiteX35" fmla="*/ 1765862 w 12188938"/>
              <a:gd name="connsiteY35" fmla="*/ 3862391 h 6857992"/>
              <a:gd name="connsiteX36" fmla="*/ 1154678 w 12188938"/>
              <a:gd name="connsiteY36" fmla="*/ 3861266 h 6857992"/>
              <a:gd name="connsiteX37" fmla="*/ 1154678 w 12188938"/>
              <a:gd name="connsiteY37" fmla="*/ 3939811 h 6857992"/>
              <a:gd name="connsiteX38" fmla="*/ 1154678 w 12188938"/>
              <a:gd name="connsiteY38" fmla="*/ 3861266 h 6857992"/>
              <a:gd name="connsiteX39" fmla="*/ 878722 w 12188938"/>
              <a:gd name="connsiteY39" fmla="*/ 3858367 h 6857992"/>
              <a:gd name="connsiteX40" fmla="*/ 902082 w 12188938"/>
              <a:gd name="connsiteY40" fmla="*/ 3947246 h 6857992"/>
              <a:gd name="connsiteX41" fmla="*/ 878722 w 12188938"/>
              <a:gd name="connsiteY41" fmla="*/ 3858367 h 6857992"/>
              <a:gd name="connsiteX42" fmla="*/ 449757 w 12188938"/>
              <a:gd name="connsiteY42" fmla="*/ 3849853 h 6857992"/>
              <a:gd name="connsiteX43" fmla="*/ 368452 w 12188938"/>
              <a:gd name="connsiteY43" fmla="*/ 3914667 h 6857992"/>
              <a:gd name="connsiteX44" fmla="*/ 449757 w 12188938"/>
              <a:gd name="connsiteY44" fmla="*/ 3849853 h 6857992"/>
              <a:gd name="connsiteX45" fmla="*/ 11651208 w 12188938"/>
              <a:gd name="connsiteY45" fmla="*/ 3796213 h 6857992"/>
              <a:gd name="connsiteX46" fmla="*/ 11600851 w 12188938"/>
              <a:gd name="connsiteY46" fmla="*/ 3856978 h 6857992"/>
              <a:gd name="connsiteX47" fmla="*/ 11651208 w 12188938"/>
              <a:gd name="connsiteY47" fmla="*/ 3796213 h 6857992"/>
              <a:gd name="connsiteX48" fmla="*/ 11969505 w 12188938"/>
              <a:gd name="connsiteY48" fmla="*/ 3789255 h 6857992"/>
              <a:gd name="connsiteX49" fmla="*/ 11946215 w 12188938"/>
              <a:gd name="connsiteY49" fmla="*/ 3878313 h 6857992"/>
              <a:gd name="connsiteX50" fmla="*/ 11969505 w 12188938"/>
              <a:gd name="connsiteY50" fmla="*/ 3789255 h 6857992"/>
              <a:gd name="connsiteX51" fmla="*/ 11015833 w 12188938"/>
              <a:gd name="connsiteY51" fmla="*/ 3747231 h 6857992"/>
              <a:gd name="connsiteX52" fmla="*/ 11008064 w 12188938"/>
              <a:gd name="connsiteY52" fmla="*/ 3829375 h 6857992"/>
              <a:gd name="connsiteX53" fmla="*/ 11015833 w 12188938"/>
              <a:gd name="connsiteY53" fmla="*/ 3747231 h 6857992"/>
              <a:gd name="connsiteX54" fmla="*/ 10638051 w 12188938"/>
              <a:gd name="connsiteY54" fmla="*/ 3736359 h 6857992"/>
              <a:gd name="connsiteX55" fmla="*/ 10680915 w 12188938"/>
              <a:gd name="connsiteY55" fmla="*/ 3804381 h 6857992"/>
              <a:gd name="connsiteX56" fmla="*/ 10638051 w 12188938"/>
              <a:gd name="connsiteY56" fmla="*/ 3736359 h 6857992"/>
              <a:gd name="connsiteX57" fmla="*/ 10264977 w 12188938"/>
              <a:gd name="connsiteY57" fmla="*/ 3722113 h 6857992"/>
              <a:gd name="connsiteX58" fmla="*/ 10233803 w 12188938"/>
              <a:gd name="connsiteY58" fmla="*/ 3811564 h 6857992"/>
              <a:gd name="connsiteX59" fmla="*/ 10264977 w 12188938"/>
              <a:gd name="connsiteY59" fmla="*/ 3722113 h 6857992"/>
              <a:gd name="connsiteX60" fmla="*/ 11255210 w 12188938"/>
              <a:gd name="connsiteY60" fmla="*/ 3710038 h 6857992"/>
              <a:gd name="connsiteX61" fmla="*/ 11305640 w 12188938"/>
              <a:gd name="connsiteY61" fmla="*/ 3785221 h 6857992"/>
              <a:gd name="connsiteX62" fmla="*/ 11255210 w 12188938"/>
              <a:gd name="connsiteY62" fmla="*/ 3710038 h 6857992"/>
              <a:gd name="connsiteX63" fmla="*/ 343061 w 12188938"/>
              <a:gd name="connsiteY63" fmla="*/ 3611056 h 6857992"/>
              <a:gd name="connsiteX64" fmla="*/ 327601 w 12188938"/>
              <a:gd name="connsiteY64" fmla="*/ 3703799 h 6857992"/>
              <a:gd name="connsiteX65" fmla="*/ 343061 w 12188938"/>
              <a:gd name="connsiteY65" fmla="*/ 3611056 h 6857992"/>
              <a:gd name="connsiteX66" fmla="*/ 2040279 w 12188938"/>
              <a:gd name="connsiteY66" fmla="*/ 3578335 h 6857992"/>
              <a:gd name="connsiteX67" fmla="*/ 2090709 w 12188938"/>
              <a:gd name="connsiteY67" fmla="*/ 3650011 h 6857992"/>
              <a:gd name="connsiteX68" fmla="*/ 2040279 w 12188938"/>
              <a:gd name="connsiteY68" fmla="*/ 3578335 h 6857992"/>
              <a:gd name="connsiteX69" fmla="*/ 99393 w 12188938"/>
              <a:gd name="connsiteY69" fmla="*/ 3575932 h 6857992"/>
              <a:gd name="connsiteX70" fmla="*/ 149855 w 12188938"/>
              <a:gd name="connsiteY70" fmla="*/ 3647887 h 6857992"/>
              <a:gd name="connsiteX71" fmla="*/ 99393 w 12188938"/>
              <a:gd name="connsiteY71" fmla="*/ 3575932 h 6857992"/>
              <a:gd name="connsiteX72" fmla="*/ 801257 w 12188938"/>
              <a:gd name="connsiteY72" fmla="*/ 3571806 h 6857992"/>
              <a:gd name="connsiteX73" fmla="*/ 847929 w 12188938"/>
              <a:gd name="connsiteY73" fmla="*/ 3639458 h 6857992"/>
              <a:gd name="connsiteX74" fmla="*/ 801257 w 12188938"/>
              <a:gd name="connsiteY74" fmla="*/ 3571806 h 6857992"/>
              <a:gd name="connsiteX75" fmla="*/ 1771669 w 12188938"/>
              <a:gd name="connsiteY75" fmla="*/ 3571447 h 6857992"/>
              <a:gd name="connsiteX76" fmla="*/ 1775551 w 12188938"/>
              <a:gd name="connsiteY76" fmla="*/ 3653562 h 6857992"/>
              <a:gd name="connsiteX77" fmla="*/ 1771669 w 12188938"/>
              <a:gd name="connsiteY77" fmla="*/ 3571447 h 6857992"/>
              <a:gd name="connsiteX78" fmla="*/ 1531232 w 12188938"/>
              <a:gd name="connsiteY78" fmla="*/ 3567584 h 6857992"/>
              <a:gd name="connsiteX79" fmla="*/ 1515737 w 12188938"/>
              <a:gd name="connsiteY79" fmla="*/ 3661291 h 6857992"/>
              <a:gd name="connsiteX80" fmla="*/ 1531232 w 12188938"/>
              <a:gd name="connsiteY80" fmla="*/ 3567584 h 6857992"/>
              <a:gd name="connsiteX81" fmla="*/ 576083 w 12188938"/>
              <a:gd name="connsiteY81" fmla="*/ 3560820 h 6857992"/>
              <a:gd name="connsiteX82" fmla="*/ 579988 w 12188938"/>
              <a:gd name="connsiteY82" fmla="*/ 3657427 h 6857992"/>
              <a:gd name="connsiteX83" fmla="*/ 576083 w 12188938"/>
              <a:gd name="connsiteY83" fmla="*/ 3560820 h 6857992"/>
              <a:gd name="connsiteX84" fmla="*/ 1243735 w 12188938"/>
              <a:gd name="connsiteY84" fmla="*/ 3554060 h 6857992"/>
              <a:gd name="connsiteX85" fmla="*/ 1267115 w 12188938"/>
              <a:gd name="connsiteY85" fmla="*/ 3621974 h 6857992"/>
              <a:gd name="connsiteX86" fmla="*/ 1298288 w 12188938"/>
              <a:gd name="connsiteY86" fmla="*/ 3607677 h 6857992"/>
              <a:gd name="connsiteX87" fmla="*/ 1243735 w 12188938"/>
              <a:gd name="connsiteY87" fmla="*/ 3554060 h 6857992"/>
              <a:gd name="connsiteX88" fmla="*/ 1069080 w 12188938"/>
              <a:gd name="connsiteY88" fmla="*/ 3514450 h 6857992"/>
              <a:gd name="connsiteX89" fmla="*/ 1057493 w 12188938"/>
              <a:gd name="connsiteY89" fmla="*/ 3603329 h 6857992"/>
              <a:gd name="connsiteX90" fmla="*/ 1069080 w 12188938"/>
              <a:gd name="connsiteY90" fmla="*/ 3514450 h 6857992"/>
              <a:gd name="connsiteX91" fmla="*/ 11577350 w 12188938"/>
              <a:gd name="connsiteY91" fmla="*/ 3430849 h 6857992"/>
              <a:gd name="connsiteX92" fmla="*/ 11534652 w 12188938"/>
              <a:gd name="connsiteY92" fmla="*/ 3506317 h 6857992"/>
              <a:gd name="connsiteX93" fmla="*/ 11577350 w 12188938"/>
              <a:gd name="connsiteY93" fmla="*/ 3430849 h 6857992"/>
              <a:gd name="connsiteX94" fmla="*/ 12105571 w 12188938"/>
              <a:gd name="connsiteY94" fmla="*/ 3430847 h 6857992"/>
              <a:gd name="connsiteX95" fmla="*/ 12160022 w 12188938"/>
              <a:gd name="connsiteY95" fmla="*/ 3498761 h 6857992"/>
              <a:gd name="connsiteX96" fmla="*/ 12105571 w 12188938"/>
              <a:gd name="connsiteY96" fmla="*/ 3430847 h 6857992"/>
              <a:gd name="connsiteX97" fmla="*/ 11825923 w 12188938"/>
              <a:gd name="connsiteY97" fmla="*/ 3416356 h 6857992"/>
              <a:gd name="connsiteX98" fmla="*/ 11794935 w 12188938"/>
              <a:gd name="connsiteY98" fmla="*/ 3488207 h 6857992"/>
              <a:gd name="connsiteX99" fmla="*/ 11825923 w 12188938"/>
              <a:gd name="connsiteY99" fmla="*/ 3416356 h 6857992"/>
              <a:gd name="connsiteX100" fmla="*/ 11297784 w 12188938"/>
              <a:gd name="connsiteY100" fmla="*/ 3380614 h 6857992"/>
              <a:gd name="connsiteX101" fmla="*/ 11239709 w 12188938"/>
              <a:gd name="connsiteY101" fmla="*/ 3448527 h 6857992"/>
              <a:gd name="connsiteX102" fmla="*/ 11297784 w 12188938"/>
              <a:gd name="connsiteY102" fmla="*/ 3380614 h 6857992"/>
              <a:gd name="connsiteX103" fmla="*/ 10284650 w 12188938"/>
              <a:gd name="connsiteY103" fmla="*/ 3366124 h 6857992"/>
              <a:gd name="connsiteX104" fmla="*/ 10261360 w 12188938"/>
              <a:gd name="connsiteY104" fmla="*/ 3459057 h 6857992"/>
              <a:gd name="connsiteX105" fmla="*/ 10284650 w 12188938"/>
              <a:gd name="connsiteY105" fmla="*/ 3366124 h 6857992"/>
              <a:gd name="connsiteX106" fmla="*/ 10933029 w 12188938"/>
              <a:gd name="connsiteY106" fmla="*/ 3359362 h 6857992"/>
              <a:gd name="connsiteX107" fmla="*/ 10983552 w 12188938"/>
              <a:gd name="connsiteY107" fmla="*/ 3434478 h 6857992"/>
              <a:gd name="connsiteX108" fmla="*/ 10933029 w 12188938"/>
              <a:gd name="connsiteY108" fmla="*/ 3359362 h 6857992"/>
              <a:gd name="connsiteX109" fmla="*/ 10579447 w 12188938"/>
              <a:gd name="connsiteY109" fmla="*/ 3355210 h 6857992"/>
              <a:gd name="connsiteX110" fmla="*/ 10649317 w 12188938"/>
              <a:gd name="connsiteY110" fmla="*/ 3416018 h 6857992"/>
              <a:gd name="connsiteX111" fmla="*/ 10579447 w 12188938"/>
              <a:gd name="connsiteY111" fmla="*/ 3355210 h 6857992"/>
              <a:gd name="connsiteX112" fmla="*/ 1915689 w 12188938"/>
              <a:gd name="connsiteY112" fmla="*/ 3277771 h 6857992"/>
              <a:gd name="connsiteX113" fmla="*/ 1896321 w 12188938"/>
              <a:gd name="connsiteY113" fmla="*/ 3359884 h 6857992"/>
              <a:gd name="connsiteX114" fmla="*/ 1915689 w 12188938"/>
              <a:gd name="connsiteY114" fmla="*/ 3277771 h 6857992"/>
              <a:gd name="connsiteX115" fmla="*/ 1698041 w 12188938"/>
              <a:gd name="connsiteY115" fmla="*/ 3245892 h 6857992"/>
              <a:gd name="connsiteX116" fmla="*/ 1682547 w 12188938"/>
              <a:gd name="connsiteY116" fmla="*/ 3335065 h 6857992"/>
              <a:gd name="connsiteX117" fmla="*/ 1698041 w 12188938"/>
              <a:gd name="connsiteY117" fmla="*/ 3245892 h 6857992"/>
              <a:gd name="connsiteX118" fmla="*/ 1104067 w 12188938"/>
              <a:gd name="connsiteY118" fmla="*/ 3224638 h 6857992"/>
              <a:gd name="connsiteX119" fmla="*/ 1061284 w 12188938"/>
              <a:gd name="connsiteY119" fmla="*/ 3296199 h 6857992"/>
              <a:gd name="connsiteX120" fmla="*/ 1104067 w 12188938"/>
              <a:gd name="connsiteY120" fmla="*/ 3224638 h 6857992"/>
              <a:gd name="connsiteX121" fmla="*/ 1383806 w 12188938"/>
              <a:gd name="connsiteY121" fmla="*/ 3220776 h 6857992"/>
              <a:gd name="connsiteX122" fmla="*/ 1430332 w 12188938"/>
              <a:gd name="connsiteY122" fmla="*/ 3299346 h 6857992"/>
              <a:gd name="connsiteX123" fmla="*/ 1383806 w 12188938"/>
              <a:gd name="connsiteY123" fmla="*/ 3220776 h 6857992"/>
              <a:gd name="connsiteX124" fmla="*/ 804868 w 12188938"/>
              <a:gd name="connsiteY124" fmla="*/ 3191793 h 6857992"/>
              <a:gd name="connsiteX125" fmla="*/ 785446 w 12188938"/>
              <a:gd name="connsiteY125" fmla="*/ 3277771 h 6857992"/>
              <a:gd name="connsiteX126" fmla="*/ 804868 w 12188938"/>
              <a:gd name="connsiteY126" fmla="*/ 3191793 h 6857992"/>
              <a:gd name="connsiteX127" fmla="*/ 482687 w 12188938"/>
              <a:gd name="connsiteY127" fmla="*/ 3191410 h 6857992"/>
              <a:gd name="connsiteX128" fmla="*/ 455563 w 12188938"/>
              <a:gd name="connsiteY128" fmla="*/ 3195805 h 6857992"/>
              <a:gd name="connsiteX129" fmla="*/ 514013 w 12188938"/>
              <a:gd name="connsiteY129" fmla="*/ 3267146 h 6857992"/>
              <a:gd name="connsiteX130" fmla="*/ 482687 w 12188938"/>
              <a:gd name="connsiteY130" fmla="*/ 3191410 h 6857992"/>
              <a:gd name="connsiteX131" fmla="*/ 218915 w 12188938"/>
              <a:gd name="connsiteY131" fmla="*/ 3177302 h 6857992"/>
              <a:gd name="connsiteX132" fmla="*/ 187741 w 12188938"/>
              <a:gd name="connsiteY132" fmla="*/ 3267244 h 6857992"/>
              <a:gd name="connsiteX133" fmla="*/ 218915 w 12188938"/>
              <a:gd name="connsiteY133" fmla="*/ 3177302 h 6857992"/>
              <a:gd name="connsiteX134" fmla="*/ 2152903 w 12188938"/>
              <a:gd name="connsiteY134" fmla="*/ 1624906 h 6857992"/>
              <a:gd name="connsiteX135" fmla="*/ 2152903 w 12188938"/>
              <a:gd name="connsiteY135" fmla="*/ 5233079 h 6857992"/>
              <a:gd name="connsiteX136" fmla="*/ 10036020 w 12188938"/>
              <a:gd name="connsiteY136" fmla="*/ 5233079 h 6857992"/>
              <a:gd name="connsiteX137" fmla="*/ 10036020 w 12188938"/>
              <a:gd name="connsiteY137" fmla="*/ 3459281 h 6857992"/>
              <a:gd name="connsiteX138" fmla="*/ 10047194 w 12188938"/>
              <a:gd name="connsiteY138" fmla="*/ 3454934 h 6857992"/>
              <a:gd name="connsiteX139" fmla="*/ 10038968 w 12188938"/>
              <a:gd name="connsiteY139" fmla="*/ 3375592 h 6857992"/>
              <a:gd name="connsiteX140" fmla="*/ 10036020 w 12188938"/>
              <a:gd name="connsiteY140" fmla="*/ 3374870 h 6857992"/>
              <a:gd name="connsiteX141" fmla="*/ 10036020 w 12188938"/>
              <a:gd name="connsiteY141" fmla="*/ 1624906 h 6857992"/>
              <a:gd name="connsiteX142" fmla="*/ 0 w 12188938"/>
              <a:gd name="connsiteY142" fmla="*/ 0 h 6857992"/>
              <a:gd name="connsiteX143" fmla="*/ 12188938 w 12188938"/>
              <a:gd name="connsiteY143" fmla="*/ 0 h 6857992"/>
              <a:gd name="connsiteX144" fmla="*/ 12188938 w 12188938"/>
              <a:gd name="connsiteY144" fmla="*/ 6857992 h 6857992"/>
              <a:gd name="connsiteX145" fmla="*/ 0 w 12188938"/>
              <a:gd name="connsiteY145" fmla="*/ 6857992 h 685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2188938" h="6857992">
                <a:moveTo>
                  <a:pt x="10789622" y="4110765"/>
                </a:moveTo>
                <a:cubicBezTo>
                  <a:pt x="10708277" y="4128616"/>
                  <a:pt x="10735392" y="4189310"/>
                  <a:pt x="10793496" y="4192880"/>
                </a:cubicBezTo>
                <a:cubicBezTo>
                  <a:pt x="10859347" y="4189310"/>
                  <a:pt x="10851600" y="4110765"/>
                  <a:pt x="10789622" y="4110765"/>
                </a:cubicBezTo>
                <a:close/>
                <a:moveTo>
                  <a:pt x="11430043" y="4107476"/>
                </a:moveTo>
                <a:cubicBezTo>
                  <a:pt x="11320742" y="4150369"/>
                  <a:pt x="11414429" y="4207560"/>
                  <a:pt x="11480790" y="4171816"/>
                </a:cubicBezTo>
                <a:cubicBezTo>
                  <a:pt x="11488597" y="4143220"/>
                  <a:pt x="11461272" y="4100327"/>
                  <a:pt x="11430043" y="4107476"/>
                </a:cubicBezTo>
                <a:close/>
                <a:moveTo>
                  <a:pt x="11643184" y="4107090"/>
                </a:moveTo>
                <a:cubicBezTo>
                  <a:pt x="11569378" y="4121493"/>
                  <a:pt x="11592685" y="4171903"/>
                  <a:pt x="11643184" y="4186306"/>
                </a:cubicBezTo>
                <a:cubicBezTo>
                  <a:pt x="11713106" y="4186306"/>
                  <a:pt x="11705337" y="4110691"/>
                  <a:pt x="11643184" y="4107090"/>
                </a:cubicBezTo>
                <a:close/>
                <a:moveTo>
                  <a:pt x="11084439" y="4104189"/>
                </a:moveTo>
                <a:cubicBezTo>
                  <a:pt x="11002864" y="4107756"/>
                  <a:pt x="11014518" y="4196932"/>
                  <a:pt x="11088324" y="4196932"/>
                </a:cubicBezTo>
                <a:cubicBezTo>
                  <a:pt x="11146592" y="4186231"/>
                  <a:pt x="11127169" y="4111323"/>
                  <a:pt x="11084439" y="4104189"/>
                </a:cubicBezTo>
                <a:close/>
                <a:moveTo>
                  <a:pt x="11977268" y="4064583"/>
                </a:moveTo>
                <a:cubicBezTo>
                  <a:pt x="11899635" y="4071712"/>
                  <a:pt x="11884108" y="4132308"/>
                  <a:pt x="11957860" y="4157259"/>
                </a:cubicBezTo>
                <a:cubicBezTo>
                  <a:pt x="12016085" y="4167952"/>
                  <a:pt x="12039375" y="4071712"/>
                  <a:pt x="11977268" y="4064583"/>
                </a:cubicBezTo>
                <a:close/>
                <a:moveTo>
                  <a:pt x="10164195" y="4056856"/>
                </a:moveTo>
                <a:cubicBezTo>
                  <a:pt x="10082803" y="4064064"/>
                  <a:pt x="10086679" y="4143355"/>
                  <a:pt x="10164195" y="4150563"/>
                </a:cubicBezTo>
                <a:cubicBezTo>
                  <a:pt x="10222333" y="4139751"/>
                  <a:pt x="10206830" y="4071273"/>
                  <a:pt x="10164195" y="4056856"/>
                </a:cubicBezTo>
                <a:close/>
                <a:moveTo>
                  <a:pt x="10470889" y="4053956"/>
                </a:moveTo>
                <a:cubicBezTo>
                  <a:pt x="10439900" y="4071875"/>
                  <a:pt x="10381796" y="4075459"/>
                  <a:pt x="10447647" y="4147134"/>
                </a:cubicBezTo>
                <a:cubicBezTo>
                  <a:pt x="10532866" y="4165053"/>
                  <a:pt x="10532866" y="4064707"/>
                  <a:pt x="10470889" y="4053956"/>
                </a:cubicBezTo>
                <a:close/>
                <a:moveTo>
                  <a:pt x="152046" y="3893917"/>
                </a:moveTo>
                <a:cubicBezTo>
                  <a:pt x="93821" y="3890314"/>
                  <a:pt x="66649" y="3962377"/>
                  <a:pt x="124874" y="3973187"/>
                </a:cubicBezTo>
                <a:cubicBezTo>
                  <a:pt x="194744" y="4023631"/>
                  <a:pt x="221916" y="3901124"/>
                  <a:pt x="152046" y="3893917"/>
                </a:cubicBezTo>
                <a:close/>
                <a:moveTo>
                  <a:pt x="638431" y="3886118"/>
                </a:moveTo>
                <a:cubicBezTo>
                  <a:pt x="587970" y="3882520"/>
                  <a:pt x="568561" y="3918497"/>
                  <a:pt x="591851" y="3954475"/>
                </a:cubicBezTo>
                <a:cubicBezTo>
                  <a:pt x="665603" y="3986854"/>
                  <a:pt x="723828" y="3904106"/>
                  <a:pt x="638431" y="3886118"/>
                </a:cubicBezTo>
                <a:close/>
                <a:moveTo>
                  <a:pt x="2020621" y="3879602"/>
                </a:moveTo>
                <a:cubicBezTo>
                  <a:pt x="1993449" y="3915458"/>
                  <a:pt x="1977922" y="3854503"/>
                  <a:pt x="1970159" y="3940557"/>
                </a:cubicBezTo>
                <a:cubicBezTo>
                  <a:pt x="2040029" y="4040953"/>
                  <a:pt x="2125430" y="3897530"/>
                  <a:pt x="2020621" y="3879602"/>
                </a:cubicBezTo>
                <a:close/>
                <a:moveTo>
                  <a:pt x="1438182" y="3868995"/>
                </a:moveTo>
                <a:cubicBezTo>
                  <a:pt x="1356435" y="3890336"/>
                  <a:pt x="1391468" y="3925905"/>
                  <a:pt x="1438182" y="3947246"/>
                </a:cubicBezTo>
                <a:cubicBezTo>
                  <a:pt x="1504359" y="3940132"/>
                  <a:pt x="1500466" y="3876109"/>
                  <a:pt x="1438182" y="3868995"/>
                </a:cubicBezTo>
                <a:close/>
                <a:moveTo>
                  <a:pt x="1765862" y="3862391"/>
                </a:moveTo>
                <a:cubicBezTo>
                  <a:pt x="1730858" y="3876602"/>
                  <a:pt x="1676408" y="3887259"/>
                  <a:pt x="1738637" y="3951206"/>
                </a:cubicBezTo>
                <a:cubicBezTo>
                  <a:pt x="1835871" y="3972522"/>
                  <a:pt x="1831981" y="3873049"/>
                  <a:pt x="1765862" y="3862391"/>
                </a:cubicBezTo>
                <a:close/>
                <a:moveTo>
                  <a:pt x="1154678" y="3861266"/>
                </a:moveTo>
                <a:cubicBezTo>
                  <a:pt x="1077376" y="3879117"/>
                  <a:pt x="1108297" y="3925530"/>
                  <a:pt x="1154678" y="3939811"/>
                </a:cubicBezTo>
                <a:cubicBezTo>
                  <a:pt x="1224250" y="3943381"/>
                  <a:pt x="1220385" y="3871977"/>
                  <a:pt x="1154678" y="3861266"/>
                </a:cubicBezTo>
                <a:close/>
                <a:moveTo>
                  <a:pt x="878722" y="3858367"/>
                </a:moveTo>
                <a:cubicBezTo>
                  <a:pt x="793069" y="3890364"/>
                  <a:pt x="828109" y="3940136"/>
                  <a:pt x="902082" y="3947246"/>
                </a:cubicBezTo>
                <a:cubicBezTo>
                  <a:pt x="968269" y="3933025"/>
                  <a:pt x="917656" y="3861922"/>
                  <a:pt x="878722" y="3858367"/>
                </a:cubicBezTo>
                <a:close/>
                <a:moveTo>
                  <a:pt x="449757" y="3849853"/>
                </a:moveTo>
                <a:cubicBezTo>
                  <a:pt x="411040" y="3846252"/>
                  <a:pt x="352965" y="3867857"/>
                  <a:pt x="368452" y="3914667"/>
                </a:cubicBezTo>
                <a:cubicBezTo>
                  <a:pt x="411040" y="3965078"/>
                  <a:pt x="515576" y="3896663"/>
                  <a:pt x="449757" y="3849853"/>
                </a:cubicBezTo>
                <a:close/>
                <a:moveTo>
                  <a:pt x="11651208" y="3796213"/>
                </a:moveTo>
                <a:cubicBezTo>
                  <a:pt x="11620219" y="3824808"/>
                  <a:pt x="11604725" y="3774766"/>
                  <a:pt x="11600851" y="3856978"/>
                </a:cubicBezTo>
                <a:cubicBezTo>
                  <a:pt x="11662828" y="3953488"/>
                  <a:pt x="11751921" y="3810511"/>
                  <a:pt x="11651208" y="3796213"/>
                </a:cubicBezTo>
                <a:close/>
                <a:moveTo>
                  <a:pt x="11969505" y="3789255"/>
                </a:moveTo>
                <a:cubicBezTo>
                  <a:pt x="11938451" y="3803504"/>
                  <a:pt x="11884108" y="3814191"/>
                  <a:pt x="11946215" y="3878313"/>
                </a:cubicBezTo>
                <a:cubicBezTo>
                  <a:pt x="12039375" y="3903249"/>
                  <a:pt x="12039375" y="3799942"/>
                  <a:pt x="11969505" y="3789255"/>
                </a:cubicBezTo>
                <a:close/>
                <a:moveTo>
                  <a:pt x="11015833" y="3747231"/>
                </a:moveTo>
                <a:cubicBezTo>
                  <a:pt x="10945912" y="3747231"/>
                  <a:pt x="10934258" y="3854375"/>
                  <a:pt x="11008064" y="3829375"/>
                </a:cubicBezTo>
                <a:cubicBezTo>
                  <a:pt x="11046910" y="3865089"/>
                  <a:pt x="11077986" y="3747231"/>
                  <a:pt x="11015833" y="3747231"/>
                </a:cubicBezTo>
                <a:close/>
                <a:moveTo>
                  <a:pt x="10638051" y="3736359"/>
                </a:moveTo>
                <a:cubicBezTo>
                  <a:pt x="10525048" y="3765000"/>
                  <a:pt x="10610775" y="3854503"/>
                  <a:pt x="10680915" y="3804381"/>
                </a:cubicBezTo>
                <a:cubicBezTo>
                  <a:pt x="10688708" y="3775741"/>
                  <a:pt x="10673121" y="3732779"/>
                  <a:pt x="10638051" y="3736359"/>
                </a:cubicBezTo>
                <a:close/>
                <a:moveTo>
                  <a:pt x="10264977" y="3722113"/>
                </a:moveTo>
                <a:cubicBezTo>
                  <a:pt x="10214320" y="3729269"/>
                  <a:pt x="10179250" y="3786518"/>
                  <a:pt x="10233803" y="3811564"/>
                </a:cubicBezTo>
                <a:cubicBezTo>
                  <a:pt x="10288357" y="3818720"/>
                  <a:pt x="10342910" y="3747159"/>
                  <a:pt x="10264977" y="3722113"/>
                </a:cubicBezTo>
                <a:close/>
                <a:moveTo>
                  <a:pt x="11255210" y="3710038"/>
                </a:moveTo>
                <a:cubicBezTo>
                  <a:pt x="11146591" y="3735099"/>
                  <a:pt x="11235813" y="3831762"/>
                  <a:pt x="11305640" y="3785221"/>
                </a:cubicBezTo>
                <a:cubicBezTo>
                  <a:pt x="11313398" y="3749419"/>
                  <a:pt x="11282364" y="3713618"/>
                  <a:pt x="11255210" y="3710038"/>
                </a:cubicBezTo>
                <a:close/>
                <a:moveTo>
                  <a:pt x="343061" y="3611056"/>
                </a:moveTo>
                <a:cubicBezTo>
                  <a:pt x="281219" y="3621757"/>
                  <a:pt x="258029" y="3682397"/>
                  <a:pt x="327601" y="3703799"/>
                </a:cubicBezTo>
                <a:cubicBezTo>
                  <a:pt x="385577" y="3700232"/>
                  <a:pt x="404903" y="3621757"/>
                  <a:pt x="343061" y="3611056"/>
                </a:cubicBezTo>
                <a:close/>
                <a:moveTo>
                  <a:pt x="2040279" y="3578335"/>
                </a:moveTo>
                <a:cubicBezTo>
                  <a:pt x="1935539" y="3621341"/>
                  <a:pt x="2017003" y="3678681"/>
                  <a:pt x="2090709" y="3650011"/>
                </a:cubicBezTo>
                <a:cubicBezTo>
                  <a:pt x="2102350" y="3628508"/>
                  <a:pt x="2071313" y="3567584"/>
                  <a:pt x="2040279" y="3578335"/>
                </a:cubicBezTo>
                <a:close/>
                <a:moveTo>
                  <a:pt x="99393" y="3575932"/>
                </a:moveTo>
                <a:cubicBezTo>
                  <a:pt x="-1531" y="3611909"/>
                  <a:pt x="64458" y="3680266"/>
                  <a:pt x="149855" y="3647887"/>
                </a:cubicBezTo>
                <a:cubicBezTo>
                  <a:pt x="153736" y="3611909"/>
                  <a:pt x="130446" y="3575932"/>
                  <a:pt x="99393" y="3575932"/>
                </a:cubicBezTo>
                <a:close/>
                <a:moveTo>
                  <a:pt x="801257" y="3571806"/>
                </a:moveTo>
                <a:cubicBezTo>
                  <a:pt x="692355" y="3600291"/>
                  <a:pt x="777921" y="3689306"/>
                  <a:pt x="847929" y="3639458"/>
                </a:cubicBezTo>
                <a:cubicBezTo>
                  <a:pt x="851818" y="3610973"/>
                  <a:pt x="836261" y="3564685"/>
                  <a:pt x="801257" y="3571806"/>
                </a:cubicBezTo>
                <a:close/>
                <a:moveTo>
                  <a:pt x="1771669" y="3571447"/>
                </a:moveTo>
                <a:cubicBezTo>
                  <a:pt x="1701799" y="3582158"/>
                  <a:pt x="1678509" y="3649992"/>
                  <a:pt x="1775551" y="3653562"/>
                </a:cubicBezTo>
                <a:cubicBezTo>
                  <a:pt x="1826012" y="3642851"/>
                  <a:pt x="1833776" y="3571447"/>
                  <a:pt x="1771669" y="3571447"/>
                </a:cubicBezTo>
                <a:close/>
                <a:moveTo>
                  <a:pt x="1531232" y="3567584"/>
                </a:moveTo>
                <a:cubicBezTo>
                  <a:pt x="1449886" y="3578396"/>
                  <a:pt x="1438265" y="3632458"/>
                  <a:pt x="1515737" y="3661291"/>
                </a:cubicBezTo>
                <a:cubicBezTo>
                  <a:pt x="1577714" y="3661291"/>
                  <a:pt x="1589335" y="3578396"/>
                  <a:pt x="1531232" y="3567584"/>
                </a:cubicBezTo>
                <a:close/>
                <a:moveTo>
                  <a:pt x="576083" y="3560820"/>
                </a:moveTo>
                <a:cubicBezTo>
                  <a:pt x="494078" y="3564398"/>
                  <a:pt x="505793" y="3650271"/>
                  <a:pt x="579988" y="3657427"/>
                </a:cubicBezTo>
                <a:cubicBezTo>
                  <a:pt x="634658" y="3643115"/>
                  <a:pt x="622943" y="3571554"/>
                  <a:pt x="576083" y="3560820"/>
                </a:cubicBezTo>
                <a:close/>
                <a:moveTo>
                  <a:pt x="1243735" y="3554060"/>
                </a:moveTo>
                <a:cubicBezTo>
                  <a:pt x="1169699" y="3571932"/>
                  <a:pt x="1196975" y="3661293"/>
                  <a:pt x="1267115" y="3621974"/>
                </a:cubicBezTo>
                <a:cubicBezTo>
                  <a:pt x="1274908" y="3614825"/>
                  <a:pt x="1286598" y="3596953"/>
                  <a:pt x="1298288" y="3607677"/>
                </a:cubicBezTo>
                <a:cubicBezTo>
                  <a:pt x="1306082" y="3582656"/>
                  <a:pt x="1271012" y="3554060"/>
                  <a:pt x="1243735" y="3554060"/>
                </a:cubicBezTo>
                <a:close/>
                <a:moveTo>
                  <a:pt x="1069080" y="3514450"/>
                </a:moveTo>
                <a:cubicBezTo>
                  <a:pt x="995691" y="3532226"/>
                  <a:pt x="960928" y="3603329"/>
                  <a:pt x="1057493" y="3603329"/>
                </a:cubicBezTo>
                <a:cubicBezTo>
                  <a:pt x="1107706" y="3592664"/>
                  <a:pt x="1130882" y="3521560"/>
                  <a:pt x="1069080" y="3514450"/>
                </a:cubicBezTo>
                <a:close/>
                <a:moveTo>
                  <a:pt x="11577350" y="3430849"/>
                </a:moveTo>
                <a:cubicBezTo>
                  <a:pt x="11526888" y="3430849"/>
                  <a:pt x="11507480" y="3470380"/>
                  <a:pt x="11534652" y="3506317"/>
                </a:cubicBezTo>
                <a:cubicBezTo>
                  <a:pt x="11608404" y="3520692"/>
                  <a:pt x="11662747" y="3463193"/>
                  <a:pt x="11577350" y="3430849"/>
                </a:cubicBezTo>
                <a:close/>
                <a:moveTo>
                  <a:pt x="12105571" y="3430847"/>
                </a:moveTo>
                <a:cubicBezTo>
                  <a:pt x="12000559" y="3466591"/>
                  <a:pt x="12082235" y="3538080"/>
                  <a:pt x="12160022" y="3498761"/>
                </a:cubicBezTo>
                <a:cubicBezTo>
                  <a:pt x="12156133" y="3470166"/>
                  <a:pt x="12136686" y="3430847"/>
                  <a:pt x="12105571" y="3430847"/>
                </a:cubicBezTo>
                <a:close/>
                <a:moveTo>
                  <a:pt x="11825923" y="3416356"/>
                </a:moveTo>
                <a:cubicBezTo>
                  <a:pt x="11744578" y="3419949"/>
                  <a:pt x="11756199" y="3498984"/>
                  <a:pt x="11794935" y="3488207"/>
                </a:cubicBezTo>
                <a:cubicBezTo>
                  <a:pt x="11868533" y="3531317"/>
                  <a:pt x="11895648" y="3423543"/>
                  <a:pt x="11825923" y="3416356"/>
                </a:cubicBezTo>
                <a:close/>
                <a:moveTo>
                  <a:pt x="11297784" y="3380614"/>
                </a:moveTo>
                <a:cubicBezTo>
                  <a:pt x="11255196" y="3384189"/>
                  <a:pt x="11224222" y="3402061"/>
                  <a:pt x="11239709" y="3448527"/>
                </a:cubicBezTo>
                <a:cubicBezTo>
                  <a:pt x="11301656" y="3523589"/>
                  <a:pt x="11386833" y="3416358"/>
                  <a:pt x="11297784" y="3380614"/>
                </a:cubicBezTo>
                <a:close/>
                <a:moveTo>
                  <a:pt x="10284650" y="3366124"/>
                </a:moveTo>
                <a:cubicBezTo>
                  <a:pt x="10253596" y="3380421"/>
                  <a:pt x="10199253" y="3391144"/>
                  <a:pt x="10261360" y="3459057"/>
                </a:cubicBezTo>
                <a:cubicBezTo>
                  <a:pt x="10354520" y="3473355"/>
                  <a:pt x="10350638" y="3376847"/>
                  <a:pt x="10284650" y="3366124"/>
                </a:cubicBezTo>
                <a:close/>
                <a:moveTo>
                  <a:pt x="10933029" y="3359362"/>
                </a:moveTo>
                <a:cubicBezTo>
                  <a:pt x="10820322" y="3384401"/>
                  <a:pt x="10917483" y="3491711"/>
                  <a:pt x="10983552" y="3434478"/>
                </a:cubicBezTo>
                <a:cubicBezTo>
                  <a:pt x="10991325" y="3402285"/>
                  <a:pt x="10960234" y="3366515"/>
                  <a:pt x="10933029" y="3359362"/>
                </a:cubicBezTo>
                <a:close/>
                <a:moveTo>
                  <a:pt x="10579447" y="3355210"/>
                </a:moveTo>
                <a:cubicBezTo>
                  <a:pt x="10494050" y="3401711"/>
                  <a:pt x="10598855" y="3483982"/>
                  <a:pt x="10649317" y="3416018"/>
                </a:cubicBezTo>
                <a:cubicBezTo>
                  <a:pt x="10649317" y="3380249"/>
                  <a:pt x="10633790" y="3351633"/>
                  <a:pt x="10579447" y="3355210"/>
                </a:cubicBezTo>
                <a:close/>
                <a:moveTo>
                  <a:pt x="1915689" y="3277771"/>
                </a:moveTo>
                <a:cubicBezTo>
                  <a:pt x="1869206" y="3284911"/>
                  <a:pt x="1853712" y="3334893"/>
                  <a:pt x="1896321" y="3359884"/>
                </a:cubicBezTo>
                <a:cubicBezTo>
                  <a:pt x="1973793" y="3338462"/>
                  <a:pt x="2004782" y="3302761"/>
                  <a:pt x="1915689" y="3277771"/>
                </a:cubicBezTo>
                <a:close/>
                <a:moveTo>
                  <a:pt x="1698041" y="3245892"/>
                </a:moveTo>
                <a:cubicBezTo>
                  <a:pt x="1616696" y="3256592"/>
                  <a:pt x="1605075" y="3310097"/>
                  <a:pt x="1682547" y="3335065"/>
                </a:cubicBezTo>
                <a:cubicBezTo>
                  <a:pt x="1744524" y="3338632"/>
                  <a:pt x="1756145" y="3253025"/>
                  <a:pt x="1698041" y="3245892"/>
                </a:cubicBezTo>
                <a:close/>
                <a:moveTo>
                  <a:pt x="1104067" y="3224638"/>
                </a:moveTo>
                <a:cubicBezTo>
                  <a:pt x="1057395" y="3231794"/>
                  <a:pt x="1030170" y="3253263"/>
                  <a:pt x="1061284" y="3296199"/>
                </a:cubicBezTo>
                <a:cubicBezTo>
                  <a:pt x="1139071" y="3321243"/>
                  <a:pt x="1189633" y="3260418"/>
                  <a:pt x="1104067" y="3224638"/>
                </a:cubicBezTo>
                <a:close/>
                <a:moveTo>
                  <a:pt x="1383806" y="3220776"/>
                </a:moveTo>
                <a:cubicBezTo>
                  <a:pt x="1283002" y="3238632"/>
                  <a:pt x="1345035" y="3338631"/>
                  <a:pt x="1430332" y="3299346"/>
                </a:cubicBezTo>
                <a:cubicBezTo>
                  <a:pt x="1461349" y="3277918"/>
                  <a:pt x="1395437" y="3220776"/>
                  <a:pt x="1383806" y="3220776"/>
                </a:cubicBezTo>
                <a:close/>
                <a:moveTo>
                  <a:pt x="804868" y="3191793"/>
                </a:moveTo>
                <a:cubicBezTo>
                  <a:pt x="762138" y="3202540"/>
                  <a:pt x="742716" y="3252696"/>
                  <a:pt x="785446" y="3277771"/>
                </a:cubicBezTo>
                <a:cubicBezTo>
                  <a:pt x="859252" y="3263441"/>
                  <a:pt x="886444" y="3213289"/>
                  <a:pt x="804868" y="3191793"/>
                </a:cubicBezTo>
                <a:close/>
                <a:moveTo>
                  <a:pt x="482687" y="3191410"/>
                </a:moveTo>
                <a:cubicBezTo>
                  <a:pt x="473950" y="3191737"/>
                  <a:pt x="464817" y="3193131"/>
                  <a:pt x="455563" y="3195805"/>
                </a:cubicBezTo>
                <a:cubicBezTo>
                  <a:pt x="432183" y="3231476"/>
                  <a:pt x="467253" y="3267146"/>
                  <a:pt x="514013" y="3267146"/>
                </a:cubicBezTo>
                <a:cubicBezTo>
                  <a:pt x="585614" y="3239056"/>
                  <a:pt x="543846" y="3189119"/>
                  <a:pt x="482687" y="3191410"/>
                </a:cubicBezTo>
                <a:close/>
                <a:moveTo>
                  <a:pt x="218915" y="3177302"/>
                </a:moveTo>
                <a:cubicBezTo>
                  <a:pt x="164362" y="3180900"/>
                  <a:pt x="133188" y="3242060"/>
                  <a:pt x="187741" y="3267244"/>
                </a:cubicBezTo>
                <a:cubicBezTo>
                  <a:pt x="242295" y="3281635"/>
                  <a:pt x="296848" y="3202486"/>
                  <a:pt x="218915" y="3177302"/>
                </a:cubicBezTo>
                <a:close/>
                <a:moveTo>
                  <a:pt x="2152903" y="1624906"/>
                </a:moveTo>
                <a:lnTo>
                  <a:pt x="2152903" y="5233079"/>
                </a:lnTo>
                <a:lnTo>
                  <a:pt x="10036020" y="5233079"/>
                </a:lnTo>
                <a:lnTo>
                  <a:pt x="10036020" y="3459281"/>
                </a:lnTo>
                <a:lnTo>
                  <a:pt x="10047194" y="3454934"/>
                </a:lnTo>
                <a:cubicBezTo>
                  <a:pt x="10075852" y="3435526"/>
                  <a:pt x="10071530" y="3391335"/>
                  <a:pt x="10038968" y="3375592"/>
                </a:cubicBezTo>
                <a:lnTo>
                  <a:pt x="10036020" y="3374870"/>
                </a:lnTo>
                <a:lnTo>
                  <a:pt x="10036020" y="1624906"/>
                </a:lnTo>
                <a:close/>
                <a:moveTo>
                  <a:pt x="0" y="0"/>
                </a:moveTo>
                <a:lnTo>
                  <a:pt x="12188938" y="0"/>
                </a:lnTo>
                <a:lnTo>
                  <a:pt x="12188938" y="6857992"/>
                </a:lnTo>
                <a:lnTo>
                  <a:pt x="0" y="685799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52217" y="3001754"/>
            <a:ext cx="7883117" cy="854493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15263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848" y="453497"/>
            <a:ext cx="7323472" cy="144738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9847" y="1970360"/>
            <a:ext cx="7323473" cy="3936663"/>
          </a:xfrm>
        </p:spPr>
        <p:txBody>
          <a:bodyPr anchor="t"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sz="1800"/>
            </a:lvl1pPr>
            <a:lvl2pPr marL="514350" indent="-285750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/>
            </a:lvl2pPr>
            <a:lvl3pPr marL="822960" indent="-285750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3pPr>
            <a:lvl4pPr marL="1097280" indent="-171450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4pPr>
            <a:lvl5pPr marL="1371600" indent="-171450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5E76BAB-D3E2-7A86-4382-6897A8FDD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754871" y="2093199"/>
            <a:ext cx="4157472" cy="4160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5C76E7-AB26-88E2-D65E-2E3C77D66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7F12763-35ED-ABA1-B1B9-ECA0300EC7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428C6819-E6F6-EC0A-3915-2210ED5FD5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D35D55BE-4E02-8709-08CD-DCDF028896A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B00E110-F53B-CB17-400D-884883FAD25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AFD5A261-446E-BFC4-FC12-80FDF4169D7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B6FED30E-9001-44A0-E5C7-E032D0F3DC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26FDAFD-9C45-1171-4C16-15BF244630E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FE69A4E5-9E23-CC9D-7DFE-C1AF1DE799E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43086FAB-AC19-CDF5-6420-B753EA91CC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1CE06729-10BE-4FF7-7378-D0839A5B290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C0E85AE-019E-239F-3641-132EE086976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27436FA2-8F0F-0124-E6EA-C19287C4FC0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257506A8-2AF8-FD30-07C5-A8B673B4FB3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C15BD99-2D70-3136-347B-31CD7D03DC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B67F2992-4C5D-965F-7EA2-7A62C5AB60E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68E6C9D5-7A68-0715-7E5B-B00F232220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A5762283-7319-03B2-6625-12FB72339F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71B8ED3D-B51C-BE7D-804A-BEA721B80F3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900799BD-6359-DC82-2EE9-5C17C30156D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1C980C29-373A-1E8A-06EA-4EC3DEB1CED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7551F4D8-61F0-8E45-0F0A-5353AD19927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95280895-3875-4458-0CFD-6E7F91E4B1B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C447D48F-E082-2C64-AACC-5F1576670B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45386F34-1F3F-7822-9E58-F69B57DAD5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714F5E2C-ADCA-B188-9558-A8C41DACCA3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7904DF4A-7F05-9B74-762F-750A11C2608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22FA525D-7C59-B943-0521-9341A78CD45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AD48A9A0-6DB2-78B2-B64A-ACF109E50C2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241CCA94-4C69-C42C-63CF-26A8A45BE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2C65A2DC-4AC0-1BAA-B531-78961040F61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06F81422-C9FD-27B8-4FD6-B1F44C74BE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6BD26277-6152-C324-088E-7147EFBC3C2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4133AE4-D5B2-6E80-0D7F-5E4A58260B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119C911C-0392-118F-BC19-A1D54BDD353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3C640776-EA30-99EB-34B0-58B773C4720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BB4FF007-C784-E1F8-AB7E-408FB7A3947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22B235A3-3685-6CD1-96A0-C8512B09C6A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74119689-F1DD-1031-494F-BCD12EBFB62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DC996F45-62C2-BF42-C97C-66EDDDE35AC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101F6153-4534-B78A-D1DF-449F4099EC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54F228F9-4FB8-EB4C-943C-EF2F72FD869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7709A6A7-E82C-3874-6F67-4271840CC89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19F404EE-0BE6-27BC-AF9D-66B038678D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FC6D8B1A-C7A0-8524-DBD7-1E660072B2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4BEBEA83-1067-1C49-2A3B-E81B2F0C019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9397A70A-C9D2-C401-46FC-9BA1C496F30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F8CC25E1-6B15-151C-DDD2-8BD3BB16FD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B5B94F62-E440-38E1-2CEB-8A1FD1E7D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A9D624A1-73EF-8770-3F92-424BA9102B5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55546E28-143B-34C1-D433-58DCFC45F2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934F6794-119F-9752-BB33-B4F1A8E8C89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0B857804-1586-3CCB-DAF2-3D8D354DFF0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9BD61CB3-B187-0EC3-F40B-8AB7EAA944B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FD9AB2F0-7CDD-02F1-691B-A543428F71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DA7792B-F38C-0154-799B-77FA3D92A30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5DA82296-4D29-F99E-333B-17CEEFB8D47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55822684-7F5E-BD3C-0320-626C1FBC82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736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619225-574D-B275-93E3-69EB72E09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1F82B6A-E111-4B34-A381-71AEBC37E35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0D750F89-AB09-7CC8-398A-7C5CDFCF884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952FED4C-0B03-6CAD-B3F7-E1836F96660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FAB6AA70-C152-FAB0-7206-2FC3E1360AA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6E87073F-3BBB-04CB-9605-90CA8D4AB8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13187B80-D659-8461-CFD3-E086080025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05FA98FC-9F36-B2B9-402B-4F3ED1DF939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1F11D677-6EFB-7B48-8329-4B3AC7F5F65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B146F80B-24CF-20A0-C9AC-95220BDEE99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BBF16392-7480-37E0-BAE2-C45DDA2B91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4242D354-0BA0-DF0E-FAC0-7AF40C92A70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21FFC17D-02B4-2998-A7AC-B45317C4BF4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56A609F3-3D03-E76A-06C3-A139937C64A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52C218ED-0C62-5CD5-2ED7-48B99A2D6FC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DE089F3A-55C4-F965-810A-73011FD324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E298A4E5-198B-49FD-0D4D-AFB7048E77A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87D2433E-0FBC-2DBB-472F-2295341135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CEB4F944-25CF-2C67-5BDB-3E2187DEB6C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EAE9DC3F-F7A9-C4B6-6EA2-FE1C411246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4688CAC8-1ABE-DE2F-1983-0EEC84CC261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0F02308F-B5BB-BB57-4CD6-459FA204C04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55A07BA7-32C9-98F2-423F-27726A4037F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F930AE1B-9901-E7DF-5D8B-FC2B921C753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B37ABBC0-CF43-39F7-8C25-87734EA0DA1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86BCA5E1-7756-D13F-8646-51BEAD1F34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9BC204F9-47A7-2963-47ED-982A084B26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FA168D96-E948-CABF-903B-E1F47241FEB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D30FBFFA-0EBF-6036-7363-AC0B205EBFB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55194D32-4021-F879-572D-24FF8E8ABA7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36A83BE-05C4-506B-2ABD-7C7361EAE87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A584FE0E-3875-4EF9-73EB-2C0802243A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2F4224C-32DB-04FC-618C-26789D0B975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F30FA418-ABB2-2D07-1CBA-C18B78B7E9E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61FAA570-8026-100F-D0CA-F427E0C632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D887AE64-23FB-5974-5A14-D574E1C962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5B6F3980-8F45-EB27-9D1E-2B08865E9D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BFE95380-F304-45BA-2DE6-52BF960CD3E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702333B8-9354-B534-C71B-1CDE834B4F1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638646FC-DE16-E1B1-54B1-954C8504ED6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5687AFBB-F511-77AC-8688-C6DC628BF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AABB6AEE-6786-3DF6-DA75-8B0E8E180AC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010D21E0-497F-4CA2-E187-F8AA942CB28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13C32190-395D-6325-5E60-279D2B993D0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17794D65-809A-3EE4-40D5-C30F54AD0D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08A4C8E5-B310-BFA5-AF1A-1E93660702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88E47FAC-8638-644F-4AA4-14BAA7F2F4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B34A044D-71DC-C161-E992-85977AE4E6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DBC4C683-AF23-D091-3339-E5E80EAFCC3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177346D2-7A10-B152-430F-7692A7EDB4F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7D426D56-D233-DC06-76C7-883977A79A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CE8D845B-5256-5130-9EDF-0FCEB180378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92AFAD39-3440-2281-B74A-0B6FE479DA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A256F438-9F44-9A3E-91BF-BF1B66B8A05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B26F1AC1-E657-D21D-FDB9-9CB0956102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DAE37514-0515-B1EA-3F9B-44A2FBF4C2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4D67B33E-CA8A-C3B1-2141-4C85E0CD1E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97069B2B-9716-03B6-AF81-8EE4BCB6E27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957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66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72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98679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0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36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833905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535039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58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8" r:id="rId13"/>
  </p:sldLayoutIdLst>
  <p:hf sldNum="0"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henderson@irbcity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hyperlink" Target="mailto:dscharmen@irbcity.com" TargetMode="External"/><Relationship Id="rId4" Type="http://schemas.openxmlformats.org/officeDocument/2006/relationships/hyperlink" Target="mailto:rgomez@irbcity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99" descr="Photo of a beach with a paddleboarder in the background&#10;">
            <a:extLst>
              <a:ext uri="{FF2B5EF4-FFF2-40B4-BE49-F238E27FC236}">
                <a16:creationId xmlns:a16="http://schemas.microsoft.com/office/drawing/2014/main" id="{EC0D392E-82AA-A0FB-17D0-03C09761DA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7802" b="7802"/>
          <a:stretch/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5224AF3-8A06-5D1E-F762-4E225CD64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3159" y="3001754"/>
            <a:ext cx="7992175" cy="854493"/>
          </a:xfrm>
        </p:spPr>
        <p:txBody>
          <a:bodyPr>
            <a:noAutofit/>
          </a:bodyPr>
          <a:lstStyle/>
          <a:p>
            <a:r>
              <a:rPr lang="en-US" sz="6600" dirty="0">
                <a:latin typeface="Baskerville Old Face" panose="02020602080505020303" pitchFamily="18" charset="0"/>
                <a:cs typeface="Arabic Typesetting" panose="020F0502020204030204" pitchFamily="66" charset="-78"/>
              </a:rPr>
              <a:t>2026</a:t>
            </a:r>
            <a:br>
              <a:rPr lang="en-US" sz="6000" dirty="0">
                <a:latin typeface="Baskerville Old Face" panose="02020602080505020303" pitchFamily="18" charset="0"/>
                <a:cs typeface="Arabic Typesetting" panose="020F0502020204030204" pitchFamily="66" charset="-78"/>
              </a:rPr>
            </a:br>
            <a:r>
              <a:rPr lang="en-US" sz="6600" dirty="0">
                <a:latin typeface="Baskerville Old Face" panose="02020602080505020303" pitchFamily="18" charset="0"/>
                <a:cs typeface="Arabic Typesetting" panose="020F0502020204030204" pitchFamily="66" charset="-78"/>
              </a:rPr>
              <a:t>HURRICANE</a:t>
            </a:r>
            <a:r>
              <a:rPr lang="en-US" sz="6000" dirty="0">
                <a:latin typeface="Baskerville Old Face" panose="02020602080505020303" pitchFamily="18" charset="0"/>
                <a:cs typeface="Arabic Typesetting" panose="020F0502020204030204" pitchFamily="66" charset="-78"/>
              </a:rPr>
              <a:t>   </a:t>
            </a:r>
            <a:br>
              <a:rPr lang="en-US" sz="6000" dirty="0">
                <a:latin typeface="Baskerville Old Face" panose="02020602080505020303" pitchFamily="18" charset="0"/>
                <a:cs typeface="Arabic Typesetting" panose="020F0502020204030204" pitchFamily="66" charset="-78"/>
              </a:rPr>
            </a:br>
            <a:r>
              <a:rPr lang="en-US" sz="6600" dirty="0">
                <a:latin typeface="Baskerville Old Face" panose="02020602080505020303" pitchFamily="18" charset="0"/>
                <a:cs typeface="Arabic Typesetting" panose="020F0502020204030204" pitchFamily="66" charset="-78"/>
              </a:rPr>
              <a:t>TASK  FORCE</a:t>
            </a:r>
          </a:p>
        </p:txBody>
      </p:sp>
      <p:pic>
        <p:nvPicPr>
          <p:cNvPr id="4" name="Picture 3" descr="A picture containing text, outdoor, sign&#10;&#10;AI-generated content may be incorrect.">
            <a:extLst>
              <a:ext uri="{FF2B5EF4-FFF2-40B4-BE49-F238E27FC236}">
                <a16:creationId xmlns:a16="http://schemas.microsoft.com/office/drawing/2014/main" id="{5633B160-60A0-1963-3D4E-A7E85AE5D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7" y="314325"/>
            <a:ext cx="1732152" cy="17811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7A64D1-385B-5BF6-1A84-DD5D29E895C3}"/>
              </a:ext>
            </a:extLst>
          </p:cNvPr>
          <p:cNvSpPr txBox="1"/>
          <p:nvPr/>
        </p:nvSpPr>
        <p:spPr>
          <a:xfrm>
            <a:off x="570367" y="6174343"/>
            <a:ext cx="2426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May 13, 2026</a:t>
            </a:r>
          </a:p>
        </p:txBody>
      </p:sp>
    </p:spTree>
    <p:extLst>
      <p:ext uri="{BB962C8B-B14F-4D97-AF65-F5344CB8AC3E}">
        <p14:creationId xmlns:p14="http://schemas.microsoft.com/office/powerpoint/2010/main" val="704899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92D050"/>
            </a:gs>
            <a:gs pos="83000">
              <a:srgbClr val="F6BA88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0EA72D-3F67-BDF2-5DB9-BCA08D4C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C053C-7D68-C0B7-5FDC-3C25C02C6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234" y="247801"/>
            <a:ext cx="10094421" cy="144738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Amasis MT Pro Black" panose="020F0502020204030204" pitchFamily="18" charset="0"/>
              </a:rPr>
              <a:t>		  </a:t>
            </a:r>
            <a:r>
              <a:rPr lang="en-US" sz="5300" b="1" dirty="0">
                <a:latin typeface="Amasis MT Pro Black" panose="020F0502020204030204" pitchFamily="18" charset="0"/>
              </a:rPr>
              <a:t>PCEM COORDINATION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647B-4C47-F616-A89A-9FD282E03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6870" y="1852664"/>
            <a:ext cx="10435130" cy="336634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After-Action Report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After-Action Overview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Debris Removal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Permitting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3200" b="1" dirty="0"/>
          </a:p>
        </p:txBody>
      </p:sp>
      <p:pic>
        <p:nvPicPr>
          <p:cNvPr id="5" name="Picture 4" descr="A picture containing text, outdoor, sign&#10;&#10;AI-generated content may be incorrect.">
            <a:extLst>
              <a:ext uri="{FF2B5EF4-FFF2-40B4-BE49-F238E27FC236}">
                <a16:creationId xmlns:a16="http://schemas.microsoft.com/office/drawing/2014/main" id="{1BEBDFA9-2804-15B7-4FD7-1E1E00923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7" y="363412"/>
            <a:ext cx="1295114" cy="13317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07F1AD-FCB2-E65C-9E10-A8B96B397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565" y="4814439"/>
            <a:ext cx="6287377" cy="11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40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92D050"/>
            </a:gs>
            <a:gs pos="83000">
              <a:srgbClr val="F6BA88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2CCE43-B6D8-C980-877F-C3BD18754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7C104-E623-B166-5A41-99D916030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234" y="247801"/>
            <a:ext cx="10094421" cy="144738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masis MT Pro Black" panose="020F0502020204030204" pitchFamily="18" charset="0"/>
              </a:rPr>
              <a:t>		  </a:t>
            </a:r>
            <a:r>
              <a:rPr lang="en-US" sz="5300" b="1" dirty="0">
                <a:latin typeface="Amasis MT Pro Black" panose="020F0502020204030204" pitchFamily="18" charset="0"/>
              </a:rPr>
              <a:t>FDEM Coordination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BE79E-AF85-E6EC-E90B-D7691D7E0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435" y="2037391"/>
            <a:ext cx="10435130" cy="336634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Disaster preparedness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Recovery-Response, equipment/supply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Funding (pass through for gov’t)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Mitigation – elevate Florida</a:t>
            </a:r>
          </a:p>
        </p:txBody>
      </p:sp>
      <p:pic>
        <p:nvPicPr>
          <p:cNvPr id="5" name="Picture 4" descr="A picture containing text, outdoor, sign&#10;&#10;AI-generated content may be incorrect.">
            <a:extLst>
              <a:ext uri="{FF2B5EF4-FFF2-40B4-BE49-F238E27FC236}">
                <a16:creationId xmlns:a16="http://schemas.microsoft.com/office/drawing/2014/main" id="{B30C68C6-159B-C918-DB29-BB33D5640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7" y="363412"/>
            <a:ext cx="1295114" cy="13317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FA255B-1331-2673-684E-C9CC19989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1965" y="4373343"/>
            <a:ext cx="1828800" cy="167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75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92D050"/>
            </a:gs>
            <a:gs pos="83000">
              <a:srgbClr val="F6BA88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05C06C-9D77-0D8F-8668-30B0F5A7D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2938B-174C-66FC-4DF0-2B7375735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234" y="247801"/>
            <a:ext cx="10094421" cy="144738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masis MT Pro Black" panose="020F0502020204030204" pitchFamily="18" charset="0"/>
              </a:rPr>
              <a:t>		 </a:t>
            </a:r>
            <a:r>
              <a:rPr lang="en-US" sz="5300" b="1" dirty="0">
                <a:latin typeface="Amasis MT Pro Black" panose="020F0502020204030204" pitchFamily="18" charset="0"/>
              </a:rPr>
              <a:t>FEMA Coordination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BCAFE-146B-12D4-22A8-953805DC6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435" y="2037391"/>
            <a:ext cx="10435130" cy="3366346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Individual Assistance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Public Assistance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Regulatory Compliance (state, city)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NFIP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Mitigation – various grants</a:t>
            </a:r>
          </a:p>
        </p:txBody>
      </p:sp>
      <p:pic>
        <p:nvPicPr>
          <p:cNvPr id="5" name="Picture 4" descr="A picture containing text, outdoor, sign&#10;&#10;AI-generated content may be incorrect.">
            <a:extLst>
              <a:ext uri="{FF2B5EF4-FFF2-40B4-BE49-F238E27FC236}">
                <a16:creationId xmlns:a16="http://schemas.microsoft.com/office/drawing/2014/main" id="{B33325AA-46EA-636A-E54A-B8B1B4BAB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7" y="363412"/>
            <a:ext cx="1295114" cy="13317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AC432E-2E57-48AC-ED8A-BB22A27F2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7261" y="1916349"/>
            <a:ext cx="3125366" cy="99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33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92D050"/>
            </a:gs>
            <a:gs pos="83000">
              <a:srgbClr val="F6BA88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61D6F4-5DFC-E826-B811-45B891762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F99F0-3BC1-27C5-9D59-BAE2DD3A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234" y="247801"/>
            <a:ext cx="10094421" cy="144738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masis MT Pro Black" panose="020F0502020204030204" pitchFamily="18" charset="0"/>
              </a:rPr>
              <a:t>		  </a:t>
            </a:r>
            <a:r>
              <a:rPr lang="en-US" sz="5300" b="1" dirty="0">
                <a:latin typeface="Amasis MT Pro Black" panose="020F0502020204030204" pitchFamily="18" charset="0"/>
              </a:rPr>
              <a:t>OPEN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F8F9B-CA7D-65A9-E16D-0F2D94656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6870" y="1852664"/>
            <a:ext cx="10435130" cy="336634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What worked 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What did not work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Improvement actions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NEXT STEPS, ACTIONS, MEETINGS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3200" b="1" dirty="0"/>
          </a:p>
        </p:txBody>
      </p:sp>
      <p:pic>
        <p:nvPicPr>
          <p:cNvPr id="5" name="Picture 4" descr="A picture containing text, outdoor, sign&#10;&#10;AI-generated content may be incorrect.">
            <a:extLst>
              <a:ext uri="{FF2B5EF4-FFF2-40B4-BE49-F238E27FC236}">
                <a16:creationId xmlns:a16="http://schemas.microsoft.com/office/drawing/2014/main" id="{B2359BBE-3749-9146-4FAF-2B6901544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7" y="363412"/>
            <a:ext cx="1295114" cy="133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03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4FB97-508F-A602-4DCC-C8A9A46BA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0BEC8-A293-8B70-7D05-66D03921A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132" y="133681"/>
            <a:ext cx="7929296" cy="144738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masis MT Pro Black" panose="020F0502020204030204" pitchFamily="18" charset="0"/>
              </a:rPr>
              <a:t>	 </a:t>
            </a:r>
            <a:r>
              <a:rPr lang="en-US" sz="4800" b="1" dirty="0">
                <a:latin typeface="Amasis MT Pro Black" panose="020F0502020204030204" pitchFamily="18" charset="0"/>
              </a:rPr>
              <a:t>HURRICANE QUIZ</a:t>
            </a:r>
            <a:endParaRPr lang="en-US" sz="4000" b="1" dirty="0">
              <a:latin typeface="Amasis MT Pro Black" panose="020F0502020204030204" pitchFamily="18" charset="0"/>
            </a:endParaRPr>
          </a:p>
        </p:txBody>
      </p:sp>
      <p:pic>
        <p:nvPicPr>
          <p:cNvPr id="5" name="Picture 4" descr="A picture containing text, outdoor, sign&#10;&#10;AI-generated content may be incorrect.">
            <a:extLst>
              <a:ext uri="{FF2B5EF4-FFF2-40B4-BE49-F238E27FC236}">
                <a16:creationId xmlns:a16="http://schemas.microsoft.com/office/drawing/2014/main" id="{1F05D0DA-4F1F-6F5B-AD53-32C24F487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7" y="363412"/>
            <a:ext cx="1295114" cy="1331769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72EC374-11CB-0696-DEE0-F97182FAE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56832" y="1279102"/>
            <a:ext cx="6022150" cy="52114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AB3F3A-61A4-AD1B-CE4D-7DA0B21AB3D4}"/>
              </a:ext>
            </a:extLst>
          </p:cNvPr>
          <p:cNvSpPr txBox="1"/>
          <p:nvPr/>
        </p:nvSpPr>
        <p:spPr>
          <a:xfrm>
            <a:off x="8368146" y="5818908"/>
            <a:ext cx="292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Flash.org/</a:t>
            </a:r>
            <a:r>
              <a:rPr lang="en-US" dirty="0" err="1"/>
              <a:t>hurricanestrong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078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92D050"/>
            </a:gs>
            <a:gs pos="83000">
              <a:srgbClr val="F6BA88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15FB50-4511-8F13-E7A5-3695DEC67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EE37F-5BC9-6E7A-0C61-3894C0DCF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234" y="247801"/>
            <a:ext cx="10094421" cy="144738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masis MT Pro Black" panose="020F0502020204030204" pitchFamily="18" charset="0"/>
              </a:rPr>
              <a:t>		  </a:t>
            </a:r>
            <a:r>
              <a:rPr lang="en-US" sz="5300" b="1" dirty="0">
                <a:latin typeface="Amasis MT Pro Black" panose="020F0502020204030204" pitchFamily="18" charset="0"/>
              </a:rPr>
              <a:t>Thank you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F380F-5EC8-612F-8D4D-BD960EE5B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8990" y="1815253"/>
            <a:ext cx="6931482" cy="4354637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Ryan Henderson, City Manager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>
                <a:hlinkClick r:id="rId3"/>
              </a:rPr>
              <a:t>rhenderson@irbcity.com</a:t>
            </a:r>
            <a:endParaRPr lang="en-US" sz="4000" b="1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727.595.2517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4000" b="1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Robin Gomez, Administrative Director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>
                <a:hlinkClick r:id="rId4"/>
              </a:rPr>
              <a:t>rgomez@irbcity.com</a:t>
            </a:r>
            <a:endParaRPr lang="en-US" sz="4000" b="1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727.214.7463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4000" b="1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Dean Scharmen, Public Works Director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>
                <a:hlinkClick r:id="rId5"/>
              </a:rPr>
              <a:t>dscharmen@irbcity.com</a:t>
            </a:r>
            <a:endParaRPr lang="en-US" sz="4000" b="1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727.580.0713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3200" b="1" dirty="0"/>
          </a:p>
        </p:txBody>
      </p:sp>
      <p:pic>
        <p:nvPicPr>
          <p:cNvPr id="5" name="Picture 4" descr="A picture containing text, outdoor, sign&#10;&#10;AI-generated content may be incorrect.">
            <a:extLst>
              <a:ext uri="{FF2B5EF4-FFF2-40B4-BE49-F238E27FC236}">
                <a16:creationId xmlns:a16="http://schemas.microsoft.com/office/drawing/2014/main" id="{CCE648BC-9423-CA23-77C0-27D244D97C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7" y="363412"/>
            <a:ext cx="1295114" cy="133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6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92D050"/>
            </a:gs>
            <a:gs pos="83000">
              <a:srgbClr val="F6BA88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D7A14A-CCED-3F93-BA2D-3DC370757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865E3-0626-619A-B36B-7E684DB73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610"/>
            <a:ext cx="10039928" cy="144738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masis MT Pro Black" panose="020F0502020204030204" pitchFamily="18" charset="0"/>
              </a:rPr>
              <a:t>		  </a:t>
            </a:r>
            <a:r>
              <a:rPr lang="en-US" sz="5300" b="1" dirty="0">
                <a:latin typeface="Amasis MT Pro Black" panose="020F0502020204030204" pitchFamily="18" charset="0"/>
              </a:rPr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8573C-10A0-4D21-6CDC-3491CC9CA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6870" y="1852664"/>
            <a:ext cx="10435130" cy="336634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Thank you to HTF members !!!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Neighbors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Mayor &amp; City Commission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Resolution 2026-09</a:t>
            </a:r>
            <a:endParaRPr lang="en-US" sz="3200" b="1" dirty="0"/>
          </a:p>
        </p:txBody>
      </p:sp>
      <p:pic>
        <p:nvPicPr>
          <p:cNvPr id="5" name="Picture 4" descr="A picture containing text, outdoor, sign&#10;&#10;AI-generated content may be incorrect.">
            <a:extLst>
              <a:ext uri="{FF2B5EF4-FFF2-40B4-BE49-F238E27FC236}">
                <a16:creationId xmlns:a16="http://schemas.microsoft.com/office/drawing/2014/main" id="{39CDE9BD-7F1A-1574-2199-551C4A7E3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7" y="363412"/>
            <a:ext cx="1295114" cy="133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74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92D050"/>
            </a:gs>
            <a:gs pos="83000">
              <a:srgbClr val="F6BA88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1F5DCD-0B67-9F0D-DF73-CD5F15D6B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12BC-B9EE-B1D6-EA07-EAD97402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610"/>
            <a:ext cx="10039928" cy="144738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Amasis MT Pro Black" panose="020F0502020204030204" pitchFamily="18" charset="0"/>
              </a:rPr>
              <a:t>		  </a:t>
            </a:r>
            <a:r>
              <a:rPr lang="en-US" sz="5300" b="1" dirty="0">
                <a:latin typeface="Amasis MT Pro Black" panose="020F0502020204030204" pitchFamily="18" charset="0"/>
              </a:rPr>
              <a:t>HTF</a:t>
            </a:r>
            <a:r>
              <a:rPr lang="en-US" sz="4000" b="1" dirty="0">
                <a:latin typeface="Amasis MT Pro Black" panose="020F0502020204030204" pitchFamily="18" charset="0"/>
              </a:rPr>
              <a:t> </a:t>
            </a:r>
            <a:r>
              <a:rPr lang="en-US" sz="5300" b="1" dirty="0">
                <a:latin typeface="Amasis MT Pro Black" panose="020F0502020204030204" pitchFamily="18" charset="0"/>
              </a:rPr>
              <a:t>RESOLUTION 26-09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D4AA8-72AE-715F-30C8-10919ADC7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634" y="1935791"/>
            <a:ext cx="10435130" cy="412326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900" b="1" dirty="0"/>
              <a:t>Assess current hurricane preparedness 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900" b="1" dirty="0"/>
              <a:t>ID vulnerabilities, improvements to </a:t>
            </a:r>
            <a:r>
              <a:rPr lang="en-US" sz="3900" b="1" dirty="0" err="1"/>
              <a:t>emerg</a:t>
            </a:r>
            <a:r>
              <a:rPr lang="en-US" sz="3900" b="1" dirty="0"/>
              <a:t> planning, infrastructure, public </a:t>
            </a:r>
            <a:r>
              <a:rPr lang="en-US" sz="3900" b="1" dirty="0" err="1"/>
              <a:t>communic</a:t>
            </a:r>
            <a:endParaRPr lang="en-US" sz="3900" b="1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900" b="1" dirty="0"/>
              <a:t>Recommend enhanced community resilience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900" b="1" dirty="0" err="1"/>
              <a:t>Intergov’t</a:t>
            </a:r>
            <a:r>
              <a:rPr lang="en-US" sz="3900" b="1" dirty="0"/>
              <a:t> coordination on best practices for disaster preparedness and response</a:t>
            </a:r>
          </a:p>
        </p:txBody>
      </p:sp>
      <p:pic>
        <p:nvPicPr>
          <p:cNvPr id="5" name="Picture 4" descr="A picture containing text, outdoor, sign&#10;&#10;AI-generated content may be incorrect.">
            <a:extLst>
              <a:ext uri="{FF2B5EF4-FFF2-40B4-BE49-F238E27FC236}">
                <a16:creationId xmlns:a16="http://schemas.microsoft.com/office/drawing/2014/main" id="{F138656B-702E-3936-0331-C1B974E05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7" y="363412"/>
            <a:ext cx="1295114" cy="133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65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92D050"/>
            </a:gs>
            <a:gs pos="83000">
              <a:srgbClr val="F6BA88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C178C1-9D2C-DC4D-F2EC-B3CC0A502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4914-BE8D-04E5-9BB4-4464C6B9A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234" y="247801"/>
            <a:ext cx="10094421" cy="144738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masis MT Pro Black" panose="020F0502020204030204" pitchFamily="18" charset="0"/>
              </a:rPr>
              <a:t>		  </a:t>
            </a:r>
            <a:r>
              <a:rPr lang="en-US" sz="5300" b="1" dirty="0">
                <a:latin typeface="Amasis MT Pro Black" panose="020F0502020204030204" pitchFamily="18" charset="0"/>
              </a:rPr>
              <a:t>HURRICANES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92635-C2C4-D2C3-BE8F-F7D46913A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107" y="2102046"/>
            <a:ext cx="10343747" cy="336634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June 1 to November 30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Part of Paradise Living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August – September</a:t>
            </a:r>
            <a:r>
              <a:rPr lang="en-US" sz="3200" b="1" dirty="0"/>
              <a:t>  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3200" b="1" dirty="0"/>
              <a:t>S-10, A-13, A-24, S-26, S-28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https://www.aoml.noaa.gov/hrd/hurdat/All_U.S._Hurricanes.html</a:t>
            </a:r>
          </a:p>
        </p:txBody>
      </p:sp>
      <p:pic>
        <p:nvPicPr>
          <p:cNvPr id="5" name="Picture 4" descr="A picture containing text, outdoor, sign&#10;&#10;AI-generated content may be incorrect.">
            <a:extLst>
              <a:ext uri="{FF2B5EF4-FFF2-40B4-BE49-F238E27FC236}">
                <a16:creationId xmlns:a16="http://schemas.microsoft.com/office/drawing/2014/main" id="{170211D1-4DB4-946B-A2D9-4C836F92C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7" y="363412"/>
            <a:ext cx="1295114" cy="133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21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92D050"/>
            </a:gs>
            <a:gs pos="83000">
              <a:srgbClr val="F6BA88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9E5D0A-A3A6-AFAF-B048-8D4269F5E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66CCA-3F5F-B395-94F3-12D3940F5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234" y="247801"/>
            <a:ext cx="10094421" cy="165489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masis MT Pro Black" panose="020F0502020204030204" pitchFamily="18" charset="0"/>
              </a:rPr>
              <a:t>	 </a:t>
            </a:r>
            <a:r>
              <a:rPr lang="en-US" sz="4400" b="1" dirty="0">
                <a:latin typeface="Amasis MT Pro Black" panose="020F0502020204030204" pitchFamily="18" charset="0"/>
              </a:rPr>
              <a:t>PREPARATION, RESPONSE,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8F349-3613-F1BA-1596-5831E3E0E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590" y="2194409"/>
            <a:ext cx="9992820" cy="336634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Public Safety – protect life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Infrastructure – protect property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Communications – as much as possible</a:t>
            </a:r>
          </a:p>
          <a:p>
            <a:pPr marL="342900" indent="-342900" 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Re-Establish Daily Life</a:t>
            </a:r>
          </a:p>
        </p:txBody>
      </p:sp>
      <p:pic>
        <p:nvPicPr>
          <p:cNvPr id="5" name="Picture 4" descr="A picture containing text, outdoor, sign&#10;&#10;AI-generated content may be incorrect.">
            <a:extLst>
              <a:ext uri="{FF2B5EF4-FFF2-40B4-BE49-F238E27FC236}">
                <a16:creationId xmlns:a16="http://schemas.microsoft.com/office/drawing/2014/main" id="{00C9403C-AD9F-5389-C086-4C539305F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7" y="363412"/>
            <a:ext cx="1295114" cy="133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23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92D050"/>
            </a:gs>
            <a:gs pos="83000">
              <a:srgbClr val="F6BA88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F8FE29-D9C4-94AD-E585-5A0E20D63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C52EE-264A-EDF2-8156-4B29F92C2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234" y="247801"/>
            <a:ext cx="10094421" cy="144738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masis MT Pro Black" panose="020F0502020204030204" pitchFamily="18" charset="0"/>
              </a:rPr>
              <a:t>		  </a:t>
            </a:r>
            <a:r>
              <a:rPr lang="en-US" sz="5300" b="1" dirty="0">
                <a:latin typeface="Amasis MT Pro Black" panose="020F0502020204030204" pitchFamily="18" charset="0"/>
              </a:rPr>
              <a:t>COORDINATION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D7BF3-A52A-1B28-1C90-63BABB8A5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997" y="2231355"/>
            <a:ext cx="11253058" cy="336634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400" b="1" dirty="0"/>
              <a:t>Government</a:t>
            </a:r>
            <a:r>
              <a:rPr lang="en-US" sz="4000" b="1" dirty="0"/>
              <a:t> – city, county, state, federal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200" b="1" dirty="0"/>
              <a:t>Non-government </a:t>
            </a:r>
            <a:r>
              <a:rPr lang="en-US" sz="4000" b="1" dirty="0"/>
              <a:t>– social, faith, community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400" b="1" dirty="0"/>
              <a:t>Private</a:t>
            </a:r>
            <a:r>
              <a:rPr lang="en-US" sz="4000" b="1" dirty="0"/>
              <a:t> – equipment, services, expertise</a:t>
            </a:r>
          </a:p>
        </p:txBody>
      </p:sp>
      <p:pic>
        <p:nvPicPr>
          <p:cNvPr id="5" name="Picture 4" descr="A picture containing text, outdoor, sign&#10;&#10;AI-generated content may be incorrect.">
            <a:extLst>
              <a:ext uri="{FF2B5EF4-FFF2-40B4-BE49-F238E27FC236}">
                <a16:creationId xmlns:a16="http://schemas.microsoft.com/office/drawing/2014/main" id="{C78C50BC-4CA0-352C-CA9B-DD0F2A7AF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7" y="363412"/>
            <a:ext cx="1295114" cy="133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76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92D050"/>
            </a:gs>
            <a:gs pos="83000">
              <a:srgbClr val="F6BA88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7972BB-7DE2-A429-9E02-203D58B00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5CA22-64CD-7821-A026-4E5919380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234" y="247801"/>
            <a:ext cx="10094421" cy="144738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masis MT Pro Black" panose="020F0502020204030204" pitchFamily="18" charset="0"/>
              </a:rPr>
              <a:t>		  </a:t>
            </a:r>
            <a:r>
              <a:rPr lang="en-US" sz="5300" b="1" dirty="0">
                <a:latin typeface="Amasis MT Pro Black" panose="020F0502020204030204" pitchFamily="18" charset="0"/>
              </a:rPr>
              <a:t>Gov’t Coordination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7A0BE-474E-B4FE-C377-218BFF24C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435" y="2037391"/>
            <a:ext cx="10435130" cy="336634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City of IRB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Pinellas County Emergency Mgt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Florida Division of Emergency Mgt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Federal Emergency Mgt Agency</a:t>
            </a:r>
          </a:p>
        </p:txBody>
      </p:sp>
      <p:pic>
        <p:nvPicPr>
          <p:cNvPr id="5" name="Picture 4" descr="A picture containing text, outdoor, sign&#10;&#10;AI-generated content may be incorrect.">
            <a:extLst>
              <a:ext uri="{FF2B5EF4-FFF2-40B4-BE49-F238E27FC236}">
                <a16:creationId xmlns:a16="http://schemas.microsoft.com/office/drawing/2014/main" id="{A134C79B-D82F-E6A0-101F-651FD22D3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7" y="363412"/>
            <a:ext cx="1295114" cy="133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02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92D050"/>
            </a:gs>
            <a:gs pos="83000">
              <a:srgbClr val="F6BA88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5D2E0B-0CC9-5B95-51D2-A0A589206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39CAF-F053-0C71-55D4-D302EF09F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234" y="247801"/>
            <a:ext cx="10094421" cy="144738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masis MT Pro Black" panose="020F0502020204030204" pitchFamily="18" charset="0"/>
              </a:rPr>
              <a:t>		  </a:t>
            </a:r>
            <a:r>
              <a:rPr lang="en-US" sz="5300" b="1" dirty="0">
                <a:latin typeface="Amasis MT Pro Black" panose="020F0502020204030204" pitchFamily="18" charset="0"/>
              </a:rPr>
              <a:t>CITY Coordination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B5C17-F5B7-2C60-3847-E3B9FD0EB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926" y="2065100"/>
            <a:ext cx="8764329" cy="336634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Preparations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Communication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Coordinate with all others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Restore City Services</a:t>
            </a:r>
          </a:p>
        </p:txBody>
      </p:sp>
      <p:pic>
        <p:nvPicPr>
          <p:cNvPr id="5" name="Picture 4" descr="A picture containing text, outdoor, sign&#10;&#10;AI-generated content may be incorrect.">
            <a:extLst>
              <a:ext uri="{FF2B5EF4-FFF2-40B4-BE49-F238E27FC236}">
                <a16:creationId xmlns:a16="http://schemas.microsoft.com/office/drawing/2014/main" id="{9D08249B-0571-CB1D-F4F9-DBB5B6A30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7" y="363412"/>
            <a:ext cx="1295114" cy="133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11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92D050"/>
            </a:gs>
            <a:gs pos="83000">
              <a:srgbClr val="F6BA88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CE6D9B-D368-F8F3-14B8-2EA4A3D44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111AF-A16B-2224-95CD-18195922D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234" y="247801"/>
            <a:ext cx="10094421" cy="144738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masis MT Pro Black" panose="020F0502020204030204" pitchFamily="18" charset="0"/>
              </a:rPr>
              <a:t>		  </a:t>
            </a:r>
            <a:r>
              <a:rPr lang="en-US" sz="5300" b="1" dirty="0">
                <a:latin typeface="Amasis MT Pro Black" panose="020F0502020204030204" pitchFamily="18" charset="0"/>
              </a:rPr>
              <a:t>PCEM Coordination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40DE5-631D-F7AB-9C58-FC47E1B99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318" y="1695181"/>
            <a:ext cx="10435130" cy="434493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Updates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EOC-Incident Commander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i="1" dirty="0"/>
              <a:t>Evacuation and Return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Resources – equipment, supplies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4000" b="1" dirty="0"/>
              <a:t>Preparation – Ready Pinellas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600" b="1" dirty="0"/>
              <a:t>https://pinellas.gov/department/emergency-management/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4000" b="1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4000" b="1" dirty="0"/>
          </a:p>
        </p:txBody>
      </p:sp>
      <p:pic>
        <p:nvPicPr>
          <p:cNvPr id="5" name="Picture 4" descr="A picture containing text, outdoor, sign&#10;&#10;AI-generated content may be incorrect.">
            <a:extLst>
              <a:ext uri="{FF2B5EF4-FFF2-40B4-BE49-F238E27FC236}">
                <a16:creationId xmlns:a16="http://schemas.microsoft.com/office/drawing/2014/main" id="{EC2A8E3A-F2E8-8B12-3127-7EB67FE29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7" y="363412"/>
            <a:ext cx="1295114" cy="13317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A1B2D8-A20A-A6E3-7048-C23D78320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2922" y="1695181"/>
            <a:ext cx="2133898" cy="20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28303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AED9DC7-5694-42C0-9E34-6DDAF90165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2E9C82-64B6-4F9A-A148-8AB14CA824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0AD0CF-41C9-4CE6-A693-309F7D7F2239}">
  <ds:schemaRefs>
    <ds:schemaRef ds:uri="http://schemas.microsoft.com/office/2006/metadata/properties"/>
    <ds:schemaRef ds:uri="71af3243-3dd4-4a8d-8c0d-dd76da1f02a5"/>
    <ds:schemaRef ds:uri="http://purl.org/dc/terms/"/>
    <ds:schemaRef ds:uri="http://schemas.microsoft.com/sharepoint/v3"/>
    <ds:schemaRef ds:uri="230e9df3-be65-4c73-a93b-d1236ebd677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16c05727-aa75-4e4a-9b5f-8a80a1165891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{52478B44-D0E3-4B08-9156-F21C5A67B334}TFaa287773-cb03-4ae5-b3b5-21e16eb0bb47578ba388_win32-951a611201ac</Template>
  <TotalTime>1626</TotalTime>
  <Words>367</Words>
  <Application>Microsoft Office PowerPoint</Application>
  <PresentationFormat>Widescreen</PresentationFormat>
  <Paragraphs>94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Amasis MT Pro Black</vt:lpstr>
      <vt:lpstr>Arial</vt:lpstr>
      <vt:lpstr>Avenir Next LT Pro</vt:lpstr>
      <vt:lpstr>Baskerville Old Face</vt:lpstr>
      <vt:lpstr>Calibri</vt:lpstr>
      <vt:lpstr>Modern Love</vt:lpstr>
      <vt:lpstr>Wingdings</vt:lpstr>
      <vt:lpstr>BohemianVTI</vt:lpstr>
      <vt:lpstr>2026 HURRICANE    TASK  FORCE</vt:lpstr>
      <vt:lpstr>    ACKNOWLEDGMENTS</vt:lpstr>
      <vt:lpstr>    HTF RESOLUTION 26-09</vt:lpstr>
      <vt:lpstr>    HURRICANES</vt:lpstr>
      <vt:lpstr>  PREPARATION, RESPONSE, RECOVERY</vt:lpstr>
      <vt:lpstr>    COORDINATION</vt:lpstr>
      <vt:lpstr>    Gov’t Coordination</vt:lpstr>
      <vt:lpstr>    CITY Coordination</vt:lpstr>
      <vt:lpstr>    PCEM Coordination</vt:lpstr>
      <vt:lpstr>    PCEM COORDINATION</vt:lpstr>
      <vt:lpstr>    FDEM Coordination</vt:lpstr>
      <vt:lpstr>   FEMA Coordination</vt:lpstr>
      <vt:lpstr>    OPEN DISCUSSION</vt:lpstr>
      <vt:lpstr>  HURRICANE QUIZ</vt:lpstr>
      <vt:lpstr>    Thank you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Robin Gomez</dc:creator>
  <cp:lastModifiedBy>Robin Gomez</cp:lastModifiedBy>
  <cp:revision>54</cp:revision>
  <dcterms:created xsi:type="dcterms:W3CDTF">2025-12-30T14:13:52Z</dcterms:created>
  <dcterms:modified xsi:type="dcterms:W3CDTF">2026-05-11T15:09:01Z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